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jal1010/projects_mern/tree/main/1-Ecommer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Portfolio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968" y="2077492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K. </a:t>
            </a:r>
            <a:r>
              <a:rPr lang="en-IN" dirty="0" err="1">
                <a:latin typeface="Arial Black" panose="020B0A04020102020204" pitchFamily="34" charset="0"/>
              </a:rPr>
              <a:t>Sririthish</a:t>
            </a:r>
            <a:r>
              <a:rPr lang="en-IN" dirty="0">
                <a:latin typeface="Arial Black" panose="020B0A04020102020204" pitchFamily="34" charset="0"/>
              </a:rPr>
              <a:t> (111420104093)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K. Lokesh  (111420104055)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V. Sushil Kumar (111420104094)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R. </a:t>
            </a:r>
            <a:r>
              <a:rPr lang="en-IN">
                <a:latin typeface="Arial Black" panose="020B0A04020102020204" pitchFamily="34" charset="0"/>
              </a:rPr>
              <a:t>Rahul (111420104301)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/>
              <a:t>Portfolio website </a:t>
            </a:r>
            <a:br>
              <a:rPr lang="en-IN" dirty="0"/>
            </a:br>
            <a:r>
              <a:rPr lang="en-IN" dirty="0"/>
              <a:t>Name: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“Portfolio”: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audience. Creating 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content.</a:t>
            </a:r>
            <a:r>
              <a:rPr lang="en-IN" sz="1100" dirty="0"/>
              <a:t> </a:t>
            </a:r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Web Development platform.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Text Editor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Image editing software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Domain name register(DNR)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External 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Registration and profiles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Usability, Scalability ,Compatibility and </a:t>
            </a:r>
            <a:r>
              <a:rPr lang="en-IN" sz="1100" dirty="0" err="1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 backup and recovery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220141"/>
            <a:ext cx="2722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u="sng" dirty="0">
                <a:solidFill>
                  <a:srgbClr val="BD873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see the Project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531</Words>
  <Application>Microsoft Office PowerPoint</Application>
  <PresentationFormat>On-screen Show (16:9)</PresentationFormat>
  <Paragraphs>57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EB Garamond</vt:lpstr>
      <vt:lpstr>Roboto</vt:lpstr>
      <vt:lpstr>Noto Sans Symbols</vt:lpstr>
      <vt:lpstr>EB Garamond SemiBold</vt:lpstr>
      <vt:lpstr>EB Garamond Medium</vt:lpstr>
      <vt:lpstr>arial</vt:lpstr>
      <vt:lpstr>arial</vt:lpstr>
      <vt:lpstr>Arial Black</vt:lpstr>
      <vt:lpstr>Wingdings</vt:lpstr>
      <vt:lpstr>Public Sans</vt:lpstr>
      <vt:lpstr>Verdana</vt:lpstr>
      <vt:lpstr>Calibri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Ninja Pugazh</cp:lastModifiedBy>
  <cp:revision>14</cp:revision>
  <dcterms:created xsi:type="dcterms:W3CDTF">2020-08-13T11:21:46Z</dcterms:created>
  <dcterms:modified xsi:type="dcterms:W3CDTF">2023-11-09T05:35:26Z</dcterms:modified>
</cp:coreProperties>
</file>